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EC85BC-79DC-459D-947C-D27295C60BAB}" type="datetimeFigureOut">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993B0-70F3-452C-B06C-641410A9F279}" type="slidenum">
              <a:rPr lang="en-US" smtClean="0"/>
              <a:t>‹#›</a:t>
            </a:fld>
            <a:endParaRPr lang="en-US"/>
          </a:p>
        </p:txBody>
      </p:sp>
    </p:spTree>
    <p:extLst>
      <p:ext uri="{BB962C8B-B14F-4D97-AF65-F5344CB8AC3E}">
        <p14:creationId xmlns:p14="http://schemas.microsoft.com/office/powerpoint/2010/main" val="1556179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EC85BC-79DC-459D-947C-D27295C60BAB}" type="datetimeFigureOut">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993B0-70F3-452C-B06C-641410A9F279}" type="slidenum">
              <a:rPr lang="en-US" smtClean="0"/>
              <a:t>‹#›</a:t>
            </a:fld>
            <a:endParaRPr lang="en-US"/>
          </a:p>
        </p:txBody>
      </p:sp>
    </p:spTree>
    <p:extLst>
      <p:ext uri="{BB962C8B-B14F-4D97-AF65-F5344CB8AC3E}">
        <p14:creationId xmlns:p14="http://schemas.microsoft.com/office/powerpoint/2010/main" val="2305742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EC85BC-79DC-459D-947C-D27295C60BAB}" type="datetimeFigureOut">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993B0-70F3-452C-B06C-641410A9F279}" type="slidenum">
              <a:rPr lang="en-US" smtClean="0"/>
              <a:t>‹#›</a:t>
            </a:fld>
            <a:endParaRPr lang="en-US"/>
          </a:p>
        </p:txBody>
      </p:sp>
    </p:spTree>
    <p:extLst>
      <p:ext uri="{BB962C8B-B14F-4D97-AF65-F5344CB8AC3E}">
        <p14:creationId xmlns:p14="http://schemas.microsoft.com/office/powerpoint/2010/main" val="2079498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EC85BC-79DC-459D-947C-D27295C60BAB}" type="datetimeFigureOut">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993B0-70F3-452C-B06C-641410A9F279}" type="slidenum">
              <a:rPr lang="en-US" smtClean="0"/>
              <a:t>‹#›</a:t>
            </a:fld>
            <a:endParaRPr lang="en-US"/>
          </a:p>
        </p:txBody>
      </p:sp>
    </p:spTree>
    <p:extLst>
      <p:ext uri="{BB962C8B-B14F-4D97-AF65-F5344CB8AC3E}">
        <p14:creationId xmlns:p14="http://schemas.microsoft.com/office/powerpoint/2010/main" val="537858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EC85BC-79DC-459D-947C-D27295C60BAB}" type="datetimeFigureOut">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993B0-70F3-452C-B06C-641410A9F279}" type="slidenum">
              <a:rPr lang="en-US" smtClean="0"/>
              <a:t>‹#›</a:t>
            </a:fld>
            <a:endParaRPr lang="en-US"/>
          </a:p>
        </p:txBody>
      </p:sp>
    </p:spTree>
    <p:extLst>
      <p:ext uri="{BB962C8B-B14F-4D97-AF65-F5344CB8AC3E}">
        <p14:creationId xmlns:p14="http://schemas.microsoft.com/office/powerpoint/2010/main" val="1579631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EC85BC-79DC-459D-947C-D27295C60BAB}" type="datetimeFigureOut">
              <a:rPr lang="en-US" smtClean="0"/>
              <a:t>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8993B0-70F3-452C-B06C-641410A9F279}" type="slidenum">
              <a:rPr lang="en-US" smtClean="0"/>
              <a:t>‹#›</a:t>
            </a:fld>
            <a:endParaRPr lang="en-US"/>
          </a:p>
        </p:txBody>
      </p:sp>
    </p:spTree>
    <p:extLst>
      <p:ext uri="{BB962C8B-B14F-4D97-AF65-F5344CB8AC3E}">
        <p14:creationId xmlns:p14="http://schemas.microsoft.com/office/powerpoint/2010/main" val="4182892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EC85BC-79DC-459D-947C-D27295C60BAB}" type="datetimeFigureOut">
              <a:rPr lang="en-US" smtClean="0"/>
              <a:t>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8993B0-70F3-452C-B06C-641410A9F279}" type="slidenum">
              <a:rPr lang="en-US" smtClean="0"/>
              <a:t>‹#›</a:t>
            </a:fld>
            <a:endParaRPr lang="en-US"/>
          </a:p>
        </p:txBody>
      </p:sp>
    </p:spTree>
    <p:extLst>
      <p:ext uri="{BB962C8B-B14F-4D97-AF65-F5344CB8AC3E}">
        <p14:creationId xmlns:p14="http://schemas.microsoft.com/office/powerpoint/2010/main" val="49629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EC85BC-79DC-459D-947C-D27295C60BAB}" type="datetimeFigureOut">
              <a:rPr lang="en-US" smtClean="0"/>
              <a:t>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8993B0-70F3-452C-B06C-641410A9F279}" type="slidenum">
              <a:rPr lang="en-US" smtClean="0"/>
              <a:t>‹#›</a:t>
            </a:fld>
            <a:endParaRPr lang="en-US"/>
          </a:p>
        </p:txBody>
      </p:sp>
    </p:spTree>
    <p:extLst>
      <p:ext uri="{BB962C8B-B14F-4D97-AF65-F5344CB8AC3E}">
        <p14:creationId xmlns:p14="http://schemas.microsoft.com/office/powerpoint/2010/main" val="2136586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C85BC-79DC-459D-947C-D27295C60BAB}" type="datetimeFigureOut">
              <a:rPr lang="en-US" smtClean="0"/>
              <a:t>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8993B0-70F3-452C-B06C-641410A9F279}" type="slidenum">
              <a:rPr lang="en-US" smtClean="0"/>
              <a:t>‹#›</a:t>
            </a:fld>
            <a:endParaRPr lang="en-US"/>
          </a:p>
        </p:txBody>
      </p:sp>
    </p:spTree>
    <p:extLst>
      <p:ext uri="{BB962C8B-B14F-4D97-AF65-F5344CB8AC3E}">
        <p14:creationId xmlns:p14="http://schemas.microsoft.com/office/powerpoint/2010/main" val="885245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EC85BC-79DC-459D-947C-D27295C60BAB}" type="datetimeFigureOut">
              <a:rPr lang="en-US" smtClean="0"/>
              <a:t>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8993B0-70F3-452C-B06C-641410A9F279}" type="slidenum">
              <a:rPr lang="en-US" smtClean="0"/>
              <a:t>‹#›</a:t>
            </a:fld>
            <a:endParaRPr lang="en-US"/>
          </a:p>
        </p:txBody>
      </p:sp>
    </p:spTree>
    <p:extLst>
      <p:ext uri="{BB962C8B-B14F-4D97-AF65-F5344CB8AC3E}">
        <p14:creationId xmlns:p14="http://schemas.microsoft.com/office/powerpoint/2010/main" val="3665347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EC85BC-79DC-459D-947C-D27295C60BAB}" type="datetimeFigureOut">
              <a:rPr lang="en-US" smtClean="0"/>
              <a:t>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8993B0-70F3-452C-B06C-641410A9F279}" type="slidenum">
              <a:rPr lang="en-US" smtClean="0"/>
              <a:t>‹#›</a:t>
            </a:fld>
            <a:endParaRPr lang="en-US"/>
          </a:p>
        </p:txBody>
      </p:sp>
    </p:spTree>
    <p:extLst>
      <p:ext uri="{BB962C8B-B14F-4D97-AF65-F5344CB8AC3E}">
        <p14:creationId xmlns:p14="http://schemas.microsoft.com/office/powerpoint/2010/main" val="736648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C85BC-79DC-459D-947C-D27295C60BAB}" type="datetimeFigureOut">
              <a:rPr lang="en-US" smtClean="0"/>
              <a:t>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8993B0-70F3-452C-B06C-641410A9F279}" type="slidenum">
              <a:rPr lang="en-US" smtClean="0"/>
              <a:t>‹#›</a:t>
            </a:fld>
            <a:endParaRPr lang="en-US"/>
          </a:p>
        </p:txBody>
      </p:sp>
    </p:spTree>
    <p:extLst>
      <p:ext uri="{BB962C8B-B14F-4D97-AF65-F5344CB8AC3E}">
        <p14:creationId xmlns:p14="http://schemas.microsoft.com/office/powerpoint/2010/main" val="276506816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b="1" dirty="0" smtClean="0">
                <a:solidFill>
                  <a:schemeClr val="accent5"/>
                </a:solidFill>
                <a:ea typeface="Calibri"/>
                <a:cs typeface="Times New Roman"/>
              </a:rPr>
              <a:t>How </a:t>
            </a:r>
            <a:r>
              <a:rPr lang="en-US" sz="6000" b="1" dirty="0">
                <a:solidFill>
                  <a:schemeClr val="accent5"/>
                </a:solidFill>
                <a:ea typeface="Calibri"/>
                <a:cs typeface="Times New Roman"/>
              </a:rPr>
              <a:t>to plan for your </a:t>
            </a:r>
            <a:r>
              <a:rPr lang="en-US" sz="6000" b="1" dirty="0" smtClean="0">
                <a:solidFill>
                  <a:schemeClr val="accent5"/>
                </a:solidFill>
                <a:ea typeface="Calibri"/>
                <a:cs typeface="Times New Roman"/>
              </a:rPr>
              <a:t/>
            </a:r>
            <a:br>
              <a:rPr lang="en-US" sz="6000" b="1" dirty="0" smtClean="0">
                <a:solidFill>
                  <a:schemeClr val="accent5"/>
                </a:solidFill>
                <a:ea typeface="Calibri"/>
                <a:cs typeface="Times New Roman"/>
              </a:rPr>
            </a:br>
            <a:r>
              <a:rPr lang="en-US" sz="6000" b="1" dirty="0" smtClean="0">
                <a:solidFill>
                  <a:schemeClr val="accent5"/>
                </a:solidFill>
                <a:ea typeface="Calibri"/>
                <a:cs typeface="Times New Roman"/>
              </a:rPr>
              <a:t>Video </a:t>
            </a:r>
            <a:r>
              <a:rPr lang="en-US" sz="6000" b="1" dirty="0">
                <a:solidFill>
                  <a:schemeClr val="accent5"/>
                </a:solidFill>
                <a:ea typeface="Calibri"/>
                <a:cs typeface="Times New Roman"/>
              </a:rPr>
              <a:t>Project</a:t>
            </a:r>
            <a:endParaRPr lang="en-US" sz="6000" dirty="0">
              <a:solidFill>
                <a:schemeClr val="accent5"/>
              </a:solidFill>
            </a:endParaRPr>
          </a:p>
        </p:txBody>
      </p:sp>
      <p:sp>
        <p:nvSpPr>
          <p:cNvPr id="3" name="Subtitle 2"/>
          <p:cNvSpPr>
            <a:spLocks noGrp="1"/>
          </p:cNvSpPr>
          <p:nvPr>
            <p:ph type="subTitle" idx="1"/>
          </p:nvPr>
        </p:nvSpPr>
        <p:spPr/>
        <p:txBody>
          <a:bodyPr/>
          <a:lstStyle/>
          <a:p>
            <a:r>
              <a:rPr lang="en-US" dirty="0" smtClean="0">
                <a:solidFill>
                  <a:schemeClr val="tx1"/>
                </a:solidFill>
              </a:rPr>
              <a:t>Social Studies 8/9 Term 2</a:t>
            </a:r>
          </a:p>
          <a:p>
            <a:r>
              <a:rPr lang="en-US" dirty="0" err="1" smtClean="0">
                <a:solidFill>
                  <a:schemeClr val="tx1"/>
                </a:solidFill>
              </a:rPr>
              <a:t>Lochiel</a:t>
            </a:r>
            <a:r>
              <a:rPr lang="en-US" dirty="0" smtClean="0">
                <a:solidFill>
                  <a:schemeClr val="tx1"/>
                </a:solidFill>
              </a:rPr>
              <a:t> 2013 - 14</a:t>
            </a:r>
            <a:endParaRPr lang="en-US" dirty="0">
              <a:solidFill>
                <a:schemeClr val="tx1"/>
              </a:solidFill>
            </a:endParaRPr>
          </a:p>
        </p:txBody>
      </p:sp>
    </p:spTree>
    <p:extLst>
      <p:ext uri="{BB962C8B-B14F-4D97-AF65-F5344CB8AC3E}">
        <p14:creationId xmlns:p14="http://schemas.microsoft.com/office/powerpoint/2010/main" val="3934118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5"/>
                </a:solidFill>
                <a:ea typeface="Calibri"/>
                <a:cs typeface="Times New Roman"/>
              </a:rPr>
              <a:t>Step 1: Finalize your Focus.</a:t>
            </a:r>
            <a:endParaRPr lang="en-US" dirty="0">
              <a:solidFill>
                <a:schemeClr val="accent5"/>
              </a:solidFill>
            </a:endParaRPr>
          </a:p>
        </p:txBody>
      </p:sp>
      <p:sp>
        <p:nvSpPr>
          <p:cNvPr id="3" name="Content Placeholder 2"/>
          <p:cNvSpPr>
            <a:spLocks noGrp="1"/>
          </p:cNvSpPr>
          <p:nvPr>
            <p:ph idx="1"/>
          </p:nvPr>
        </p:nvSpPr>
        <p:spPr/>
        <p:txBody>
          <a:bodyPr>
            <a:normAutofit fontScale="92500" lnSpcReduction="20000"/>
          </a:bodyPr>
          <a:lstStyle/>
          <a:p>
            <a:pPr lvl="0">
              <a:spcBef>
                <a:spcPts val="0"/>
              </a:spcBef>
              <a:buFont typeface="Symbol"/>
              <a:buChar char=""/>
            </a:pPr>
            <a:r>
              <a:rPr lang="en-US" dirty="0" smtClean="0">
                <a:ea typeface="Calibri"/>
                <a:cs typeface="Times New Roman"/>
              </a:rPr>
              <a:t>You may have chosen topic, but that's just part of the first step. Once you have your topic, you need to decide the focus of your video. </a:t>
            </a:r>
          </a:p>
          <a:p>
            <a:pPr lvl="0">
              <a:spcBef>
                <a:spcPts val="0"/>
              </a:spcBef>
              <a:buFont typeface="Symbol"/>
              <a:buChar char=""/>
            </a:pPr>
            <a:r>
              <a:rPr lang="en-US" dirty="0" smtClean="0">
                <a:ea typeface="Calibri"/>
                <a:cs typeface="Times New Roman"/>
              </a:rPr>
              <a:t>Ex: </a:t>
            </a:r>
            <a:r>
              <a:rPr lang="en-US" i="1" dirty="0" smtClean="0">
                <a:ea typeface="Calibri"/>
                <a:cs typeface="Times New Roman"/>
              </a:rPr>
              <a:t>Napoleon</a:t>
            </a:r>
            <a:r>
              <a:rPr lang="en-US" dirty="0" smtClean="0">
                <a:ea typeface="Calibri"/>
                <a:cs typeface="Times New Roman"/>
              </a:rPr>
              <a:t> ... Fantastic topic, but there's so much to talk about, it's nearly Impossible to fit it all in to a 4 minute video.   Instead of talking about Napoleon, try a certain aspect of his personality, a highlight of his rule or maybe even one of his military conquests. </a:t>
            </a:r>
          </a:p>
          <a:p>
            <a:r>
              <a:rPr lang="en-US" dirty="0" smtClean="0">
                <a:ea typeface="Calibri"/>
                <a:cs typeface="Times New Roman"/>
              </a:rPr>
              <a:t>The more focused your topic, the easier it will be to stay on task and on time</a:t>
            </a:r>
            <a:endParaRPr lang="en-US" dirty="0"/>
          </a:p>
        </p:txBody>
      </p:sp>
    </p:spTree>
    <p:extLst>
      <p:ext uri="{BB962C8B-B14F-4D97-AF65-F5344CB8AC3E}">
        <p14:creationId xmlns:p14="http://schemas.microsoft.com/office/powerpoint/2010/main" val="2383110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5"/>
                </a:solidFill>
                <a:ea typeface="Calibri"/>
                <a:cs typeface="Times New Roman"/>
              </a:rPr>
              <a:t>Step 2: Get the Goods</a:t>
            </a:r>
            <a:r>
              <a:rPr lang="en-US" dirty="0">
                <a:solidFill>
                  <a:schemeClr val="accent5"/>
                </a:solidFill>
                <a:ea typeface="Calibri"/>
                <a:cs typeface="Times New Roman"/>
              </a:rPr>
              <a:t>. </a:t>
            </a:r>
            <a:endParaRPr lang="en-US" dirty="0">
              <a:solidFill>
                <a:schemeClr val="accent5"/>
              </a:solidFill>
            </a:endParaRPr>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pPr lvl="0">
              <a:spcBef>
                <a:spcPts val="0"/>
              </a:spcBef>
              <a:buFont typeface="Symbol"/>
              <a:buChar char=""/>
            </a:pPr>
            <a:r>
              <a:rPr lang="en-US" dirty="0">
                <a:ea typeface="Calibri"/>
                <a:cs typeface="Times New Roman"/>
              </a:rPr>
              <a:t>Conduct your research; take notes, then double check your information. </a:t>
            </a:r>
          </a:p>
          <a:p>
            <a:pPr lvl="0">
              <a:spcBef>
                <a:spcPts val="0"/>
              </a:spcBef>
              <a:buFont typeface="Symbol"/>
              <a:buChar char=""/>
            </a:pPr>
            <a:r>
              <a:rPr lang="en-US" dirty="0">
                <a:ea typeface="Calibri"/>
                <a:cs typeface="Times New Roman"/>
              </a:rPr>
              <a:t>Once you've done your research you may find that your focus may or may not need to change based on what you find. During your hunt for details, you might stumble across a much cooler topic, so it's a lot easier to change gears at this point than later when you've already written your script. Finally always double-check your sources. Just because you found it on the Internet or a book, doesn't necessarily mean it’s true. </a:t>
            </a:r>
          </a:p>
          <a:p>
            <a:pPr marL="0" marR="0" indent="0" algn="ctr">
              <a:spcBef>
                <a:spcPts val="0"/>
              </a:spcBef>
              <a:spcAft>
                <a:spcPts val="0"/>
              </a:spcAft>
              <a:buNone/>
            </a:pPr>
            <a:r>
              <a:rPr lang="en-US" b="1" dirty="0" smtClean="0">
                <a:solidFill>
                  <a:schemeClr val="accent2"/>
                </a:solidFill>
                <a:ea typeface="Calibri"/>
                <a:cs typeface="Times New Roman"/>
              </a:rPr>
              <a:t>***</a:t>
            </a:r>
            <a:r>
              <a:rPr lang="en-US" b="1" dirty="0">
                <a:solidFill>
                  <a:schemeClr val="accent2"/>
                </a:solidFill>
                <a:ea typeface="Calibri"/>
                <a:cs typeface="Times New Roman"/>
              </a:rPr>
              <a:t>REMEMBER TO KEEP TRACK OF ANY SOURCE YOU USED FOR YOUR RESEARCH</a:t>
            </a:r>
            <a:r>
              <a:rPr lang="en-US" b="1" dirty="0" smtClean="0">
                <a:solidFill>
                  <a:schemeClr val="accent2"/>
                </a:solidFill>
                <a:ea typeface="Calibri"/>
                <a:cs typeface="Times New Roman"/>
              </a:rPr>
              <a:t>***</a:t>
            </a:r>
            <a:endParaRPr lang="en-US" dirty="0">
              <a:solidFill>
                <a:schemeClr val="accent2"/>
              </a:solidFill>
              <a:ea typeface="Calibri"/>
              <a:cs typeface="Times New Roman"/>
            </a:endParaRPr>
          </a:p>
        </p:txBody>
      </p:sp>
    </p:spTree>
    <p:extLst>
      <p:ext uri="{BB962C8B-B14F-4D97-AF65-F5344CB8AC3E}">
        <p14:creationId xmlns:p14="http://schemas.microsoft.com/office/powerpoint/2010/main" val="3286452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5"/>
                </a:solidFill>
                <a:ea typeface="Calibri"/>
                <a:cs typeface="Times New Roman"/>
              </a:rPr>
              <a:t>Step 3:  Plan your Approach</a:t>
            </a:r>
            <a:r>
              <a:rPr lang="en-US" b="1" dirty="0" smtClean="0">
                <a:solidFill>
                  <a:schemeClr val="accent5"/>
                </a:solidFill>
                <a:ea typeface="Calibri"/>
                <a:cs typeface="Times New Roman"/>
              </a:rPr>
              <a:t>:</a:t>
            </a:r>
            <a:endParaRPr lang="en-US" dirty="0">
              <a:solidFill>
                <a:schemeClr val="accent5"/>
              </a:solidFill>
            </a:endParaRPr>
          </a:p>
        </p:txBody>
      </p:sp>
      <p:sp>
        <p:nvSpPr>
          <p:cNvPr id="3" name="Content Placeholder 2"/>
          <p:cNvSpPr>
            <a:spLocks noGrp="1"/>
          </p:cNvSpPr>
          <p:nvPr>
            <p:ph idx="1"/>
          </p:nvPr>
        </p:nvSpPr>
        <p:spPr/>
        <p:txBody>
          <a:bodyPr>
            <a:normAutofit lnSpcReduction="10000"/>
          </a:bodyPr>
          <a:lstStyle/>
          <a:p>
            <a:pPr lvl="0">
              <a:spcBef>
                <a:spcPts val="0"/>
              </a:spcBef>
              <a:buFont typeface="Symbol"/>
              <a:buChar char=""/>
            </a:pPr>
            <a:r>
              <a:rPr lang="en-US" dirty="0">
                <a:ea typeface="Calibri"/>
                <a:cs typeface="Times New Roman"/>
              </a:rPr>
              <a:t>Whether you are working alone or with a partner, it's really important that you are on the same page before you start shooting your video.   To keep it on track, discuss (</a:t>
            </a:r>
            <a:r>
              <a:rPr lang="en-US" dirty="0">
                <a:solidFill>
                  <a:schemeClr val="accent3"/>
                </a:solidFill>
                <a:ea typeface="Calibri"/>
                <a:cs typeface="Times New Roman"/>
              </a:rPr>
              <a:t>or consider - if you're working alone</a:t>
            </a:r>
            <a:r>
              <a:rPr lang="en-US" dirty="0">
                <a:ea typeface="Calibri"/>
                <a:cs typeface="Times New Roman"/>
              </a:rPr>
              <a:t>) the following questions BEFORE beginning your script or storyboard. </a:t>
            </a:r>
          </a:p>
          <a:p>
            <a:pPr marL="0" indent="0" algn="ctr">
              <a:buNone/>
            </a:pPr>
            <a:r>
              <a:rPr lang="en-US" dirty="0" smtClean="0">
                <a:solidFill>
                  <a:srgbClr val="FF0000"/>
                </a:solidFill>
              </a:rPr>
              <a:t>&lt;</a:t>
            </a:r>
            <a:r>
              <a:rPr lang="en-US" smtClean="0">
                <a:solidFill>
                  <a:srgbClr val="FF0000"/>
                </a:solidFill>
              </a:rPr>
              <a:t>WATCH VIDEOS ON SCRIPT WRITING &amp; STORYBOARDING</a:t>
            </a:r>
            <a:r>
              <a:rPr lang="en-US" dirty="0" smtClean="0">
                <a:solidFill>
                  <a:srgbClr val="FF0000"/>
                </a:solidFill>
              </a:rPr>
              <a:t>&gt;</a:t>
            </a:r>
            <a:endParaRPr lang="en-US" dirty="0">
              <a:solidFill>
                <a:srgbClr val="FF0000"/>
              </a:solidFill>
            </a:endParaRPr>
          </a:p>
        </p:txBody>
      </p:sp>
    </p:spTree>
    <p:extLst>
      <p:ext uri="{BB962C8B-B14F-4D97-AF65-F5344CB8AC3E}">
        <p14:creationId xmlns:p14="http://schemas.microsoft.com/office/powerpoint/2010/main" val="315811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5835"/>
            <a:ext cx="8229600" cy="6553200"/>
          </a:xfrm>
        </p:spPr>
        <p:txBody>
          <a:bodyPr>
            <a:normAutofit lnSpcReduction="10000"/>
          </a:bodyPr>
          <a:lstStyle/>
          <a:p>
            <a:pPr lvl="0">
              <a:spcBef>
                <a:spcPts val="0"/>
              </a:spcBef>
              <a:buFont typeface="Symbol"/>
              <a:buChar char=""/>
            </a:pPr>
            <a:r>
              <a:rPr lang="en-US" dirty="0">
                <a:ea typeface="Calibri"/>
                <a:cs typeface="Times New Roman"/>
              </a:rPr>
              <a:t>What style of video will you do?? (Live action, puppets, stop motion, animated, etc...)</a:t>
            </a:r>
          </a:p>
          <a:p>
            <a:pPr lvl="0">
              <a:spcBef>
                <a:spcPts val="0"/>
              </a:spcBef>
              <a:buFont typeface="Symbol"/>
              <a:buChar char=""/>
            </a:pPr>
            <a:r>
              <a:rPr lang="en-US" dirty="0">
                <a:ea typeface="Calibri"/>
                <a:cs typeface="Times New Roman"/>
              </a:rPr>
              <a:t>What approach will you take in presenting your information? (</a:t>
            </a:r>
            <a:r>
              <a:rPr lang="en-US" dirty="0">
                <a:solidFill>
                  <a:schemeClr val="accent3"/>
                </a:solidFill>
                <a:ea typeface="Calibri"/>
                <a:cs typeface="Times New Roman"/>
              </a:rPr>
              <a:t>Remember your video can be fun or even goofy...the information needs to be accurate.</a:t>
            </a:r>
            <a:r>
              <a:rPr lang="en-US" dirty="0">
                <a:ea typeface="Calibri"/>
                <a:cs typeface="Times New Roman"/>
              </a:rPr>
              <a:t>) Will you be serious in your approach (</a:t>
            </a:r>
            <a:r>
              <a:rPr lang="en-US" dirty="0">
                <a:solidFill>
                  <a:schemeClr val="accent3"/>
                </a:solidFill>
                <a:ea typeface="Calibri"/>
                <a:cs typeface="Times New Roman"/>
              </a:rPr>
              <a:t>like a documentary or news story</a:t>
            </a:r>
            <a:r>
              <a:rPr lang="en-US" dirty="0">
                <a:ea typeface="Calibri"/>
                <a:cs typeface="Times New Roman"/>
              </a:rPr>
              <a:t>) OR will your video be more goofy, fun and factual (</a:t>
            </a:r>
            <a:r>
              <a:rPr lang="en-US" dirty="0">
                <a:solidFill>
                  <a:schemeClr val="accent3"/>
                </a:solidFill>
                <a:ea typeface="Calibri"/>
                <a:cs typeface="Times New Roman"/>
              </a:rPr>
              <a:t>like Horrible Histories or </a:t>
            </a:r>
            <a:r>
              <a:rPr lang="en-US" dirty="0" err="1">
                <a:solidFill>
                  <a:schemeClr val="accent3"/>
                </a:solidFill>
                <a:ea typeface="Calibri"/>
                <a:cs typeface="Times New Roman"/>
              </a:rPr>
              <a:t>BrainPop</a:t>
            </a:r>
            <a:r>
              <a:rPr lang="en-US" dirty="0">
                <a:ea typeface="Calibri"/>
                <a:cs typeface="Times New Roman"/>
              </a:rPr>
              <a:t>)?</a:t>
            </a:r>
          </a:p>
          <a:p>
            <a:pPr lvl="0">
              <a:spcBef>
                <a:spcPts val="0"/>
              </a:spcBef>
              <a:buFont typeface="Symbol"/>
              <a:buChar char=""/>
            </a:pPr>
            <a:r>
              <a:rPr lang="en-US" dirty="0">
                <a:ea typeface="Calibri"/>
                <a:cs typeface="Times New Roman"/>
              </a:rPr>
              <a:t>What information MUST be in your video and what could be left out if necessary. (</a:t>
            </a:r>
            <a:r>
              <a:rPr lang="en-US" dirty="0">
                <a:solidFill>
                  <a:schemeClr val="accent3"/>
                </a:solidFill>
                <a:ea typeface="Calibri"/>
                <a:cs typeface="Times New Roman"/>
              </a:rPr>
              <a:t>Staying within the time restrictions is going to be tougher than you'd imagine, so be prepared to add to or take away from your video</a:t>
            </a:r>
            <a:r>
              <a:rPr lang="en-US" dirty="0" smtClean="0">
                <a:ea typeface="Calibri"/>
                <a:cs typeface="Times New Roman"/>
              </a:rPr>
              <a:t>.)</a:t>
            </a:r>
            <a:endParaRPr lang="en-US" dirty="0">
              <a:ea typeface="Calibri"/>
              <a:cs typeface="Times New Roman"/>
            </a:endParaRPr>
          </a:p>
        </p:txBody>
      </p:sp>
    </p:spTree>
    <p:extLst>
      <p:ext uri="{BB962C8B-B14F-4D97-AF65-F5344CB8AC3E}">
        <p14:creationId xmlns:p14="http://schemas.microsoft.com/office/powerpoint/2010/main" val="1832089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5"/>
                </a:solidFill>
                <a:ea typeface="Calibri"/>
                <a:cs typeface="Times New Roman"/>
              </a:rPr>
              <a:t>Step 4: Have a Plan</a:t>
            </a:r>
            <a:r>
              <a:rPr lang="en-US" b="1" dirty="0" smtClean="0">
                <a:solidFill>
                  <a:schemeClr val="accent5"/>
                </a:solidFill>
                <a:ea typeface="Calibri"/>
                <a:cs typeface="Times New Roman"/>
              </a:rPr>
              <a:t>.</a:t>
            </a:r>
            <a:endParaRPr lang="en-US" dirty="0">
              <a:solidFill>
                <a:schemeClr val="accent5"/>
              </a:solidFill>
            </a:endParaRPr>
          </a:p>
        </p:txBody>
      </p:sp>
      <p:sp>
        <p:nvSpPr>
          <p:cNvPr id="3" name="Content Placeholder 2"/>
          <p:cNvSpPr>
            <a:spLocks noGrp="1"/>
          </p:cNvSpPr>
          <p:nvPr>
            <p:ph idx="1"/>
          </p:nvPr>
        </p:nvSpPr>
        <p:spPr/>
        <p:txBody>
          <a:bodyPr/>
          <a:lstStyle/>
          <a:p>
            <a:pPr lvl="0">
              <a:spcBef>
                <a:spcPts val="0"/>
              </a:spcBef>
              <a:buFont typeface="Symbol"/>
              <a:buChar char=""/>
            </a:pPr>
            <a:r>
              <a:rPr lang="en-US" dirty="0">
                <a:ea typeface="Calibri"/>
                <a:cs typeface="Times New Roman"/>
              </a:rPr>
              <a:t>No one ever plans to fail, but those who fail often don't plan.</a:t>
            </a:r>
          </a:p>
          <a:p>
            <a:pPr lvl="0">
              <a:spcBef>
                <a:spcPts val="0"/>
              </a:spcBef>
              <a:buFont typeface="Symbol"/>
              <a:buChar char=""/>
            </a:pPr>
            <a:r>
              <a:rPr lang="en-US" dirty="0">
                <a:ea typeface="Calibri"/>
                <a:cs typeface="Times New Roman"/>
              </a:rPr>
              <a:t>Have a script or storyboard to guide you. It's much easier to adapt something that is already there, than to create it as you go. (</a:t>
            </a:r>
            <a:r>
              <a:rPr lang="en-US" dirty="0">
                <a:solidFill>
                  <a:schemeClr val="accent3"/>
                </a:solidFill>
                <a:ea typeface="Calibri"/>
                <a:cs typeface="Times New Roman"/>
              </a:rPr>
              <a:t>This isn't fingerprinting, it's a high school Socials project...it will be obvious if you didn't plan</a:t>
            </a:r>
            <a:r>
              <a:rPr lang="en-US" dirty="0">
                <a:ea typeface="Calibri"/>
                <a:cs typeface="Times New Roman"/>
              </a:rPr>
              <a:t>.)</a:t>
            </a:r>
          </a:p>
          <a:p>
            <a:endParaRPr lang="en-US" dirty="0"/>
          </a:p>
        </p:txBody>
      </p:sp>
    </p:spTree>
    <p:extLst>
      <p:ext uri="{BB962C8B-B14F-4D97-AF65-F5344CB8AC3E}">
        <p14:creationId xmlns:p14="http://schemas.microsoft.com/office/powerpoint/2010/main" val="3574718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5"/>
                </a:solidFill>
                <a:ea typeface="Calibri"/>
                <a:cs typeface="Times New Roman"/>
              </a:rPr>
              <a:t>Step 5:  Get Cracking.</a:t>
            </a:r>
            <a:endParaRPr lang="en-US" dirty="0">
              <a:solidFill>
                <a:schemeClr val="accent5"/>
              </a:solidFill>
            </a:endParaRPr>
          </a:p>
        </p:txBody>
      </p:sp>
      <p:sp>
        <p:nvSpPr>
          <p:cNvPr id="3" name="Content Placeholder 2"/>
          <p:cNvSpPr>
            <a:spLocks noGrp="1"/>
          </p:cNvSpPr>
          <p:nvPr>
            <p:ph idx="1"/>
          </p:nvPr>
        </p:nvSpPr>
        <p:spPr/>
        <p:txBody>
          <a:bodyPr/>
          <a:lstStyle/>
          <a:p>
            <a:pPr lvl="0"/>
            <a:r>
              <a:rPr lang="en-US" dirty="0">
                <a:ea typeface="Calibri"/>
                <a:cs typeface="Times New Roman"/>
              </a:rPr>
              <a:t>If you haven't begun already, get started as soon as possible!  Very few people can accomplish their work under the stress of a looming deadline, even fewer can produce something that's worth handing in at the last moment.   Don't procrastinate. </a:t>
            </a:r>
          </a:p>
          <a:p>
            <a:endParaRPr lang="en-US" dirty="0"/>
          </a:p>
        </p:txBody>
      </p:sp>
    </p:spTree>
    <p:extLst>
      <p:ext uri="{BB962C8B-B14F-4D97-AF65-F5344CB8AC3E}">
        <p14:creationId xmlns:p14="http://schemas.microsoft.com/office/powerpoint/2010/main" val="2645124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859"/>
            <a:ext cx="8458200" cy="1143000"/>
          </a:xfrm>
        </p:spPr>
        <p:txBody>
          <a:bodyPr>
            <a:normAutofit fontScale="90000"/>
          </a:bodyPr>
          <a:lstStyle/>
          <a:p>
            <a:r>
              <a:rPr lang="en-US" b="1" dirty="0">
                <a:solidFill>
                  <a:schemeClr val="accent5"/>
                </a:solidFill>
                <a:ea typeface="Calibri"/>
                <a:cs typeface="Times New Roman"/>
              </a:rPr>
              <a:t>Step 6: Set aside time to be successful</a:t>
            </a:r>
            <a:r>
              <a:rPr lang="en-US" b="1" dirty="0" smtClean="0">
                <a:solidFill>
                  <a:schemeClr val="accent5"/>
                </a:solidFill>
                <a:ea typeface="Calibri"/>
                <a:cs typeface="Times New Roman"/>
              </a:rPr>
              <a:t>!</a:t>
            </a:r>
            <a:endParaRPr lang="en-US" dirty="0">
              <a:solidFill>
                <a:schemeClr val="accent5"/>
              </a:solidFill>
            </a:endParaRPr>
          </a:p>
        </p:txBody>
      </p:sp>
      <p:sp>
        <p:nvSpPr>
          <p:cNvPr id="3" name="Content Placeholder 2"/>
          <p:cNvSpPr>
            <a:spLocks noGrp="1"/>
          </p:cNvSpPr>
          <p:nvPr>
            <p:ph idx="1"/>
          </p:nvPr>
        </p:nvSpPr>
        <p:spPr>
          <a:xfrm>
            <a:off x="457200" y="914400"/>
            <a:ext cx="8229600" cy="5791200"/>
          </a:xfrm>
        </p:spPr>
        <p:txBody>
          <a:bodyPr>
            <a:normAutofit fontScale="92500"/>
          </a:bodyPr>
          <a:lstStyle/>
          <a:p>
            <a:pPr lvl="0">
              <a:spcBef>
                <a:spcPts val="0"/>
              </a:spcBef>
              <a:buFont typeface="Symbol"/>
              <a:buChar char=""/>
            </a:pPr>
            <a:r>
              <a:rPr lang="en-US" dirty="0">
                <a:ea typeface="Calibri"/>
                <a:cs typeface="Times New Roman"/>
              </a:rPr>
              <a:t>Give yourself time to do the best job you can. Major motion pictures take years to plan, shoot and edit. </a:t>
            </a:r>
          </a:p>
          <a:p>
            <a:pPr marL="0" lvl="0" indent="0">
              <a:spcBef>
                <a:spcPts val="0"/>
              </a:spcBef>
              <a:buNone/>
            </a:pPr>
            <a:r>
              <a:rPr lang="en-US" b="1" dirty="0" smtClean="0">
                <a:solidFill>
                  <a:schemeClr val="accent2"/>
                </a:solidFill>
                <a:ea typeface="Calibri"/>
                <a:cs typeface="Times New Roman"/>
              </a:rPr>
              <a:t>Consider Peter Jackson’s “</a:t>
            </a:r>
            <a:r>
              <a:rPr lang="en-US" b="1" i="1" dirty="0" smtClean="0">
                <a:solidFill>
                  <a:schemeClr val="accent2"/>
                </a:solidFill>
                <a:ea typeface="Calibri"/>
                <a:cs typeface="Times New Roman"/>
              </a:rPr>
              <a:t>Lord </a:t>
            </a:r>
            <a:r>
              <a:rPr lang="en-US" b="1" i="1" dirty="0">
                <a:solidFill>
                  <a:schemeClr val="accent2"/>
                </a:solidFill>
                <a:ea typeface="Calibri"/>
                <a:cs typeface="Times New Roman"/>
              </a:rPr>
              <a:t>of the </a:t>
            </a:r>
            <a:r>
              <a:rPr lang="en-US" b="1" i="1" dirty="0" smtClean="0">
                <a:solidFill>
                  <a:schemeClr val="accent2"/>
                </a:solidFill>
                <a:ea typeface="Calibri"/>
                <a:cs typeface="Times New Roman"/>
              </a:rPr>
              <a:t>Rings</a:t>
            </a:r>
            <a:r>
              <a:rPr lang="en-US" b="1" dirty="0" smtClean="0">
                <a:solidFill>
                  <a:schemeClr val="accent2"/>
                </a:solidFill>
                <a:ea typeface="Calibri"/>
                <a:cs typeface="Times New Roman"/>
              </a:rPr>
              <a:t>.” </a:t>
            </a:r>
          </a:p>
          <a:p>
            <a:pPr lvl="0">
              <a:spcBef>
                <a:spcPts val="0"/>
              </a:spcBef>
              <a:buFont typeface="Symbol"/>
              <a:buChar char=""/>
            </a:pPr>
            <a:r>
              <a:rPr lang="en-US" dirty="0" smtClean="0">
                <a:ea typeface="Calibri"/>
                <a:cs typeface="Times New Roman"/>
              </a:rPr>
              <a:t>He first </a:t>
            </a:r>
            <a:r>
              <a:rPr lang="en-US" dirty="0">
                <a:ea typeface="Calibri"/>
                <a:cs typeface="Times New Roman"/>
              </a:rPr>
              <a:t>saw the </a:t>
            </a:r>
            <a:r>
              <a:rPr lang="en-US" dirty="0" smtClean="0">
                <a:ea typeface="Calibri"/>
                <a:cs typeface="Times New Roman"/>
              </a:rPr>
              <a:t>original animated </a:t>
            </a:r>
            <a:r>
              <a:rPr lang="en-US" dirty="0">
                <a:ea typeface="Calibri"/>
                <a:cs typeface="Times New Roman"/>
              </a:rPr>
              <a:t>movie in </a:t>
            </a:r>
            <a:r>
              <a:rPr lang="en-US" dirty="0" smtClean="0">
                <a:ea typeface="Calibri"/>
                <a:cs typeface="Times New Roman"/>
              </a:rPr>
              <a:t>1978. </a:t>
            </a:r>
          </a:p>
          <a:p>
            <a:pPr lvl="0">
              <a:spcBef>
                <a:spcPts val="0"/>
              </a:spcBef>
              <a:buFont typeface="Symbol"/>
              <a:buChar char=""/>
            </a:pPr>
            <a:r>
              <a:rPr lang="en-US" dirty="0" smtClean="0">
                <a:ea typeface="Calibri"/>
                <a:cs typeface="Times New Roman"/>
              </a:rPr>
              <a:t>In 1995 he began </a:t>
            </a:r>
            <a:r>
              <a:rPr lang="en-US" dirty="0">
                <a:ea typeface="Calibri"/>
                <a:cs typeface="Times New Roman"/>
              </a:rPr>
              <a:t>jotting down ideas for a new version of the </a:t>
            </a:r>
            <a:r>
              <a:rPr lang="en-US" dirty="0" smtClean="0">
                <a:ea typeface="Calibri"/>
                <a:cs typeface="Times New Roman"/>
              </a:rPr>
              <a:t>film. </a:t>
            </a:r>
          </a:p>
          <a:p>
            <a:pPr lvl="0">
              <a:spcBef>
                <a:spcPts val="0"/>
              </a:spcBef>
              <a:buFont typeface="Symbol"/>
              <a:buChar char=""/>
            </a:pPr>
            <a:r>
              <a:rPr lang="en-US" dirty="0" smtClean="0">
                <a:ea typeface="Calibri"/>
                <a:cs typeface="Times New Roman"/>
              </a:rPr>
              <a:t>In 1997 he got </a:t>
            </a:r>
            <a:r>
              <a:rPr lang="en-US" dirty="0">
                <a:ea typeface="Calibri"/>
                <a:cs typeface="Times New Roman"/>
              </a:rPr>
              <a:t>studio approval to begin </a:t>
            </a:r>
            <a:r>
              <a:rPr lang="en-US" dirty="0" smtClean="0">
                <a:ea typeface="Calibri"/>
                <a:cs typeface="Times New Roman"/>
              </a:rPr>
              <a:t>scripts. Filming didn't </a:t>
            </a:r>
            <a:r>
              <a:rPr lang="en-US" dirty="0">
                <a:ea typeface="Calibri"/>
                <a:cs typeface="Times New Roman"/>
              </a:rPr>
              <a:t>begin until late </a:t>
            </a:r>
            <a:r>
              <a:rPr lang="en-US" dirty="0" smtClean="0">
                <a:ea typeface="Calibri"/>
                <a:cs typeface="Times New Roman"/>
              </a:rPr>
              <a:t>1999. </a:t>
            </a:r>
          </a:p>
          <a:p>
            <a:pPr lvl="0">
              <a:spcBef>
                <a:spcPts val="0"/>
              </a:spcBef>
              <a:buFont typeface="Symbol"/>
              <a:buChar char=""/>
            </a:pPr>
            <a:r>
              <a:rPr lang="en-US" dirty="0" smtClean="0">
                <a:ea typeface="Calibri"/>
                <a:cs typeface="Times New Roman"/>
              </a:rPr>
              <a:t>The </a:t>
            </a:r>
            <a:r>
              <a:rPr lang="en-US" dirty="0">
                <a:ea typeface="Calibri"/>
                <a:cs typeface="Times New Roman"/>
              </a:rPr>
              <a:t>first of the 3 films </a:t>
            </a:r>
            <a:r>
              <a:rPr lang="en-US" dirty="0" smtClean="0">
                <a:ea typeface="Calibri"/>
                <a:cs typeface="Times New Roman"/>
              </a:rPr>
              <a:t>was </a:t>
            </a:r>
            <a:r>
              <a:rPr lang="en-US" dirty="0">
                <a:ea typeface="Calibri"/>
                <a:cs typeface="Times New Roman"/>
              </a:rPr>
              <a:t>released </a:t>
            </a:r>
            <a:r>
              <a:rPr lang="en-US" dirty="0" smtClean="0">
                <a:ea typeface="Calibri"/>
                <a:cs typeface="Times New Roman"/>
              </a:rPr>
              <a:t>in </a:t>
            </a:r>
            <a:r>
              <a:rPr lang="en-US" dirty="0">
                <a:ea typeface="Calibri"/>
                <a:cs typeface="Times New Roman"/>
              </a:rPr>
              <a:t>December 2001.  </a:t>
            </a:r>
            <a:r>
              <a:rPr lang="en-US" dirty="0" smtClean="0">
                <a:ea typeface="Calibri"/>
                <a:cs typeface="Times New Roman"/>
              </a:rPr>
              <a:t>(</a:t>
            </a:r>
            <a:r>
              <a:rPr lang="en-US" dirty="0" smtClean="0">
                <a:solidFill>
                  <a:schemeClr val="accent3"/>
                </a:solidFill>
                <a:ea typeface="Calibri"/>
                <a:cs typeface="Times New Roman"/>
              </a:rPr>
              <a:t>Add to all this, that it took </a:t>
            </a:r>
            <a:r>
              <a:rPr lang="en-US" dirty="0" smtClean="0">
                <a:solidFill>
                  <a:schemeClr val="accent3"/>
                </a:solidFill>
                <a:ea typeface="Calibri"/>
                <a:cs typeface="Times New Roman"/>
              </a:rPr>
              <a:t>J.R.R Tolkien </a:t>
            </a:r>
            <a:r>
              <a:rPr lang="en-US" dirty="0" smtClean="0">
                <a:solidFill>
                  <a:schemeClr val="accent3"/>
                </a:solidFill>
                <a:ea typeface="Calibri"/>
                <a:cs typeface="Times New Roman"/>
              </a:rPr>
              <a:t>nearly </a:t>
            </a:r>
            <a:r>
              <a:rPr lang="en-US" dirty="0">
                <a:solidFill>
                  <a:schemeClr val="accent3"/>
                </a:solidFill>
                <a:ea typeface="Calibri"/>
                <a:cs typeface="Times New Roman"/>
              </a:rPr>
              <a:t>12 years </a:t>
            </a:r>
            <a:r>
              <a:rPr lang="en-US" dirty="0" smtClean="0">
                <a:solidFill>
                  <a:schemeClr val="accent3"/>
                </a:solidFill>
                <a:ea typeface="Calibri"/>
                <a:cs typeface="Times New Roman"/>
              </a:rPr>
              <a:t>to write the novels</a:t>
            </a:r>
            <a:r>
              <a:rPr lang="en-US" dirty="0" smtClean="0">
                <a:ea typeface="Calibri"/>
                <a:cs typeface="Times New Roman"/>
              </a:rPr>
              <a:t>!) </a:t>
            </a:r>
          </a:p>
        </p:txBody>
      </p:sp>
    </p:spTree>
    <p:extLst>
      <p:ext uri="{BB962C8B-B14F-4D97-AF65-F5344CB8AC3E}">
        <p14:creationId xmlns:p14="http://schemas.microsoft.com/office/powerpoint/2010/main" val="1419478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solidFill>
              </a:rPr>
              <a:t>Be Smart and Have Fun!!</a:t>
            </a:r>
            <a:endParaRPr lang="en-US" b="1" dirty="0">
              <a:solidFill>
                <a:schemeClr val="accent5"/>
              </a:solidFill>
            </a:endParaRPr>
          </a:p>
        </p:txBody>
      </p:sp>
      <p:sp>
        <p:nvSpPr>
          <p:cNvPr id="3" name="Content Placeholder 2"/>
          <p:cNvSpPr>
            <a:spLocks noGrp="1"/>
          </p:cNvSpPr>
          <p:nvPr>
            <p:ph idx="1"/>
          </p:nvPr>
        </p:nvSpPr>
        <p:spPr/>
        <p:txBody>
          <a:bodyPr/>
          <a:lstStyle/>
          <a:p>
            <a:pPr lvl="0">
              <a:spcBef>
                <a:spcPts val="0"/>
              </a:spcBef>
              <a:buFont typeface="Symbol"/>
              <a:buChar char=""/>
            </a:pPr>
            <a:r>
              <a:rPr lang="en-US" dirty="0">
                <a:ea typeface="Calibri"/>
                <a:cs typeface="Times New Roman"/>
              </a:rPr>
              <a:t>Book time off in your (</a:t>
            </a:r>
            <a:r>
              <a:rPr lang="en-US" dirty="0">
                <a:solidFill>
                  <a:schemeClr val="accent3"/>
                </a:solidFill>
                <a:ea typeface="Calibri"/>
                <a:cs typeface="Times New Roman"/>
              </a:rPr>
              <a:t>and your partners</a:t>
            </a:r>
            <a:r>
              <a:rPr lang="en-US" dirty="0">
                <a:ea typeface="Calibri"/>
                <a:cs typeface="Times New Roman"/>
              </a:rPr>
              <a:t>) schedule to shoot your video footage, edit your video and add graphics and details. </a:t>
            </a:r>
            <a:endParaRPr lang="en-US" dirty="0" smtClean="0">
              <a:ea typeface="Calibri"/>
              <a:cs typeface="Times New Roman"/>
            </a:endParaRPr>
          </a:p>
          <a:p>
            <a:pPr marL="0" lvl="0" indent="0">
              <a:spcBef>
                <a:spcPts val="0"/>
              </a:spcBef>
              <a:buNone/>
            </a:pPr>
            <a:r>
              <a:rPr lang="en-US" dirty="0" smtClean="0">
                <a:ea typeface="Calibri"/>
                <a:cs typeface="Times New Roman"/>
              </a:rPr>
              <a:t> </a:t>
            </a:r>
            <a:endParaRPr lang="en-US" sz="4800" dirty="0">
              <a:solidFill>
                <a:schemeClr val="bg2"/>
              </a:solidFill>
              <a:ea typeface="Calibri"/>
              <a:cs typeface="Times New Roman"/>
            </a:endParaRPr>
          </a:p>
          <a:p>
            <a:pPr marL="0" marR="0" indent="0" algn="ctr">
              <a:spcBef>
                <a:spcPts val="0"/>
              </a:spcBef>
              <a:spcAft>
                <a:spcPts val="0"/>
              </a:spcAft>
              <a:buNone/>
            </a:pPr>
            <a:r>
              <a:rPr lang="en-US" sz="4800" b="1" dirty="0">
                <a:ea typeface="Calibri"/>
                <a:cs typeface="Times New Roman"/>
              </a:rPr>
              <a:t>Most of all…</a:t>
            </a:r>
            <a:r>
              <a:rPr lang="en-US" sz="4800" b="1" dirty="0">
                <a:solidFill>
                  <a:schemeClr val="accent2"/>
                </a:solidFill>
                <a:ea typeface="Calibri"/>
                <a:cs typeface="Times New Roman"/>
              </a:rPr>
              <a:t>HAVE </a:t>
            </a:r>
            <a:r>
              <a:rPr lang="en-US" sz="4800" b="1" dirty="0" smtClean="0">
                <a:solidFill>
                  <a:schemeClr val="accent2"/>
                </a:solidFill>
                <a:ea typeface="Calibri"/>
                <a:cs typeface="Times New Roman"/>
              </a:rPr>
              <a:t>FUN!!! </a:t>
            </a:r>
          </a:p>
          <a:p>
            <a:pPr marL="0" marR="0" indent="0" algn="ctr">
              <a:spcBef>
                <a:spcPts val="0"/>
              </a:spcBef>
              <a:spcAft>
                <a:spcPts val="0"/>
              </a:spcAft>
              <a:buNone/>
            </a:pPr>
            <a:r>
              <a:rPr lang="en-US" sz="4800" b="1" dirty="0" smtClean="0">
                <a:ea typeface="Calibri"/>
                <a:cs typeface="Times New Roman"/>
              </a:rPr>
              <a:t>If </a:t>
            </a:r>
            <a:r>
              <a:rPr lang="en-US" sz="4800" b="1" dirty="0">
                <a:ea typeface="Calibri"/>
                <a:cs typeface="Times New Roman"/>
              </a:rPr>
              <a:t>you do, it will shine through in your video!!!</a:t>
            </a:r>
            <a:endParaRPr lang="en-US" sz="4800" dirty="0">
              <a:ea typeface="Calibri"/>
              <a:cs typeface="Times New Roman"/>
            </a:endParaRPr>
          </a:p>
          <a:p>
            <a:endParaRPr lang="en-US" dirty="0"/>
          </a:p>
        </p:txBody>
      </p:sp>
    </p:spTree>
    <p:extLst>
      <p:ext uri="{BB962C8B-B14F-4D97-AF65-F5344CB8AC3E}">
        <p14:creationId xmlns:p14="http://schemas.microsoft.com/office/powerpoint/2010/main" val="2804762104"/>
      </p:ext>
    </p:extLst>
  </p:cSld>
  <p:clrMapOvr>
    <a:masterClrMapping/>
  </p:clrMapOvr>
</p:sld>
</file>

<file path=ppt/theme/theme1.xml><?xml version="1.0" encoding="utf-8"?>
<a:theme xmlns:a="http://schemas.openxmlformats.org/drawingml/2006/main" name="Office Theme">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726</Words>
  <Application>Microsoft Office PowerPoint</Application>
  <PresentationFormat>On-screen Show (4:3)</PresentationFormat>
  <Paragraphs>34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How to plan for your  Video Project</vt:lpstr>
      <vt:lpstr>Step 1: Finalize your Focus.</vt:lpstr>
      <vt:lpstr>Step 2: Get the Goods. </vt:lpstr>
      <vt:lpstr>Step 3:  Plan your Approach:</vt:lpstr>
      <vt:lpstr>PowerPoint Presentation</vt:lpstr>
      <vt:lpstr>Step 4: Have a Plan.</vt:lpstr>
      <vt:lpstr>Step 5:  Get Cracking.</vt:lpstr>
      <vt:lpstr>Step 6: Set aside time to be successful!</vt:lpstr>
      <vt:lpstr>Be Smart and Have Fun!!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plan for your Video Project</dc:title>
  <dc:creator>Admin</dc:creator>
  <cp:lastModifiedBy>Admin</cp:lastModifiedBy>
  <cp:revision>6</cp:revision>
  <dcterms:created xsi:type="dcterms:W3CDTF">2014-01-06T02:59:01Z</dcterms:created>
  <dcterms:modified xsi:type="dcterms:W3CDTF">2014-01-06T05:25:53Z</dcterms:modified>
</cp:coreProperties>
</file>