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720E57-2B3E-4D88-A8A8-DAB9DA46B4FB}"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224186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0E57-2B3E-4D88-A8A8-DAB9DA46B4FB}"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98421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0E57-2B3E-4D88-A8A8-DAB9DA46B4FB}"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34216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0E57-2B3E-4D88-A8A8-DAB9DA46B4FB}"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115253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20E57-2B3E-4D88-A8A8-DAB9DA46B4FB}"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279201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20E57-2B3E-4D88-A8A8-DAB9DA46B4FB}"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344100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720E57-2B3E-4D88-A8A8-DAB9DA46B4FB}" type="datetimeFigureOut">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143159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720E57-2B3E-4D88-A8A8-DAB9DA46B4FB}" type="datetimeFigureOut">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87283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20E57-2B3E-4D88-A8A8-DAB9DA46B4FB}" type="datetimeFigureOut">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9763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20E57-2B3E-4D88-A8A8-DAB9DA46B4FB}"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370634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20E57-2B3E-4D88-A8A8-DAB9DA46B4FB}"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299484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20E57-2B3E-4D88-A8A8-DAB9DA46B4FB}" type="datetimeFigureOut">
              <a:rPr lang="en-US" smtClean="0"/>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7846B-46C9-44EF-B8D2-218620416182}" type="slidenum">
              <a:rPr lang="en-US" smtClean="0"/>
              <a:t>‹#›</a:t>
            </a:fld>
            <a:endParaRPr lang="en-US"/>
          </a:p>
        </p:txBody>
      </p:sp>
    </p:spTree>
    <p:extLst>
      <p:ext uri="{BB962C8B-B14F-4D97-AF65-F5344CB8AC3E}">
        <p14:creationId xmlns:p14="http://schemas.microsoft.com/office/powerpoint/2010/main" val="4934431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restige Elite Std" pitchFamily="49" charset="0"/>
              </a:rPr>
              <a:t>taking notes…</a:t>
            </a:r>
            <a:endParaRPr lang="en-US" dirty="0">
              <a:latin typeface="Prestige Elite Std" pitchFamily="49" charset="0"/>
            </a:endParaRPr>
          </a:p>
        </p:txBody>
      </p:sp>
      <p:sp>
        <p:nvSpPr>
          <p:cNvPr id="3" name="Subtitle 2"/>
          <p:cNvSpPr>
            <a:spLocks noGrp="1"/>
          </p:cNvSpPr>
          <p:nvPr>
            <p:ph type="subTitle" idx="1"/>
          </p:nvPr>
        </p:nvSpPr>
        <p:spPr/>
        <p:txBody>
          <a:bodyPr>
            <a:normAutofit/>
          </a:bodyPr>
          <a:lstStyle/>
          <a:p>
            <a:r>
              <a:rPr lang="en-US" sz="2400" dirty="0" smtClean="0">
                <a:latin typeface="Prestige Elite Std" pitchFamily="49" charset="0"/>
              </a:rPr>
              <a:t>simple as 1, 2, 3</a:t>
            </a:r>
            <a:endParaRPr lang="en-US" sz="2400" dirty="0">
              <a:latin typeface="Prestige Elite Std" pitchFamily="49" charset="0"/>
            </a:endParaRPr>
          </a:p>
        </p:txBody>
      </p:sp>
    </p:spTree>
    <p:extLst>
      <p:ext uri="{BB962C8B-B14F-4D97-AF65-F5344CB8AC3E}">
        <p14:creationId xmlns:p14="http://schemas.microsoft.com/office/powerpoint/2010/main" val="1229507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143000"/>
          </a:xfrm>
        </p:spPr>
        <p:txBody>
          <a:bodyPr>
            <a:normAutofit fontScale="90000"/>
          </a:bodyPr>
          <a:lstStyle/>
          <a:p>
            <a:r>
              <a:rPr lang="en-US" dirty="0" smtClean="0">
                <a:latin typeface="Prestige Elite Std" pitchFamily="49" charset="0"/>
              </a:rPr>
              <a:t/>
            </a:r>
            <a:br>
              <a:rPr lang="en-US" dirty="0" smtClean="0">
                <a:latin typeface="Prestige Elite Std" pitchFamily="49" charset="0"/>
              </a:rPr>
            </a:br>
            <a:r>
              <a:rPr lang="en-US" dirty="0" smtClean="0">
                <a:latin typeface="Prestige Elite Std" pitchFamily="49" charset="0"/>
              </a:rPr>
              <a:t>how am I supposed to take notes on all that stuff in my social studies textbook?</a:t>
            </a:r>
            <a:endParaRPr lang="en-US" dirty="0">
              <a:latin typeface="Prestige Elite Std" pitchFamily="49"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667000"/>
            <a:ext cx="2570531"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5857">
            <a:off x="6278635" y="3386799"/>
            <a:ext cx="2129263" cy="2743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60610">
            <a:off x="660310" y="3473581"/>
            <a:ext cx="2133600" cy="2725502"/>
          </a:xfrm>
          <a:prstGeom prst="rect">
            <a:avLst/>
          </a:prstGeom>
        </p:spPr>
      </p:pic>
    </p:spTree>
    <p:extLst>
      <p:ext uri="{BB962C8B-B14F-4D97-AF65-F5344CB8AC3E}">
        <p14:creationId xmlns:p14="http://schemas.microsoft.com/office/powerpoint/2010/main" val="1045420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normAutofit fontScale="90000"/>
          </a:bodyPr>
          <a:lstStyle/>
          <a:p>
            <a:r>
              <a:rPr lang="en-US" dirty="0" smtClean="0">
                <a:effectLst>
                  <a:outerShdw blurRad="38100" dist="38100" dir="2700000" algn="tl">
                    <a:srgbClr val="000000">
                      <a:alpha val="43137"/>
                    </a:srgbClr>
                  </a:outerShdw>
                </a:effectLst>
                <a:latin typeface="Prestige Elite Std" pitchFamily="49" charset="0"/>
              </a:rPr>
              <a:t>step 1: the table of contents is your friend </a:t>
            </a:r>
            <a:endParaRPr lang="en-US" dirty="0">
              <a:effectLst>
                <a:outerShdw blurRad="38100" dist="38100" dir="2700000" algn="tl">
                  <a:srgbClr val="000000">
                    <a:alpha val="43137"/>
                  </a:srgbClr>
                </a:outerShdw>
              </a:effectLst>
              <a:latin typeface="Prestige Elite Std" pitchFamily="49" charset="0"/>
            </a:endParaRPr>
          </a:p>
        </p:txBody>
      </p:sp>
      <p:sp>
        <p:nvSpPr>
          <p:cNvPr id="3" name="Content Placeholder 2"/>
          <p:cNvSpPr>
            <a:spLocks noGrp="1"/>
          </p:cNvSpPr>
          <p:nvPr>
            <p:ph idx="1"/>
          </p:nvPr>
        </p:nvSpPr>
        <p:spPr>
          <a:xfrm>
            <a:off x="457200" y="1600200"/>
            <a:ext cx="4038600" cy="4876800"/>
          </a:xfrm>
        </p:spPr>
        <p:txBody>
          <a:bodyPr>
            <a:normAutofit fontScale="92500" lnSpcReduction="20000"/>
          </a:bodyPr>
          <a:lstStyle/>
          <a:p>
            <a:pPr marL="0" indent="0">
              <a:buNone/>
            </a:pPr>
            <a:r>
              <a:rPr lang="en-US" dirty="0">
                <a:effectLst>
                  <a:outerShdw blurRad="38100" dist="38100" dir="2700000" algn="tl">
                    <a:srgbClr val="000000">
                      <a:alpha val="43137"/>
                    </a:srgbClr>
                  </a:outerShdw>
                </a:effectLst>
                <a:latin typeface="Prestige Elite Std" pitchFamily="49" charset="0"/>
              </a:rPr>
              <a:t>s</a:t>
            </a:r>
            <a:r>
              <a:rPr lang="en-US" dirty="0" smtClean="0">
                <a:effectLst>
                  <a:outerShdw blurRad="38100" dist="38100" dir="2700000" algn="tl">
                    <a:srgbClr val="000000">
                      <a:alpha val="43137"/>
                    </a:srgbClr>
                  </a:outerShdw>
                </a:effectLst>
                <a:latin typeface="Prestige Elite Std" pitchFamily="49" charset="0"/>
              </a:rPr>
              <a:t>omeone has already taken the time to tell you what to expect while you are reading, so create a word document with those </a:t>
            </a:r>
            <a:r>
              <a:rPr lang="en-US" dirty="0" smtClean="0">
                <a:solidFill>
                  <a:srgbClr val="FF0000"/>
                </a:solidFill>
                <a:effectLst>
                  <a:outerShdw blurRad="38100" dist="38100" dir="2700000" algn="tl">
                    <a:srgbClr val="000000">
                      <a:alpha val="43137"/>
                    </a:srgbClr>
                  </a:outerShdw>
                </a:effectLst>
                <a:latin typeface="Prestige Elite Std" pitchFamily="49" charset="0"/>
              </a:rPr>
              <a:t>chapter headings</a:t>
            </a:r>
            <a:r>
              <a:rPr lang="en-US" dirty="0" smtClean="0">
                <a:effectLst>
                  <a:outerShdw blurRad="38100" dist="38100" dir="2700000" algn="tl">
                    <a:srgbClr val="000000">
                      <a:alpha val="43137"/>
                    </a:srgbClr>
                  </a:outerShdw>
                </a:effectLst>
                <a:latin typeface="Prestige Elite Std" pitchFamily="49" charset="0"/>
              </a:rPr>
              <a:t>, </a:t>
            </a:r>
            <a:r>
              <a:rPr lang="en-US" dirty="0" smtClean="0">
                <a:solidFill>
                  <a:srgbClr val="99FF33"/>
                </a:solidFill>
                <a:effectLst>
                  <a:outerShdw blurRad="38100" dist="38100" dir="2700000" algn="tl">
                    <a:srgbClr val="000000">
                      <a:alpha val="43137"/>
                    </a:srgbClr>
                  </a:outerShdw>
                </a:effectLst>
                <a:latin typeface="Prestige Elite Std" pitchFamily="49" charset="0"/>
              </a:rPr>
              <a:t>unit headings </a:t>
            </a:r>
            <a:r>
              <a:rPr lang="en-US" dirty="0" smtClean="0">
                <a:effectLst>
                  <a:outerShdw blurRad="38100" dist="38100" dir="2700000" algn="tl">
                    <a:srgbClr val="000000">
                      <a:alpha val="43137"/>
                    </a:srgbClr>
                  </a:outerShdw>
                </a:effectLst>
                <a:latin typeface="Prestige Elite Std" pitchFamily="49" charset="0"/>
              </a:rPr>
              <a:t>and </a:t>
            </a:r>
            <a:r>
              <a:rPr lang="en-US" dirty="0" smtClean="0">
                <a:solidFill>
                  <a:srgbClr val="00B0F0"/>
                </a:solidFill>
                <a:effectLst>
                  <a:outerShdw blurRad="38100" dist="38100" dir="2700000" algn="tl">
                    <a:srgbClr val="000000">
                      <a:alpha val="43137"/>
                    </a:srgbClr>
                  </a:outerShdw>
                </a:effectLst>
                <a:latin typeface="Prestige Elite Std" pitchFamily="49" charset="0"/>
              </a:rPr>
              <a:t>topic headings.</a:t>
            </a:r>
            <a:endParaRPr lang="en-US" dirty="0">
              <a:solidFill>
                <a:srgbClr val="00B0F0"/>
              </a:solidFill>
              <a:effectLst>
                <a:outerShdw blurRad="38100" dist="38100" dir="2700000" algn="tl">
                  <a:srgbClr val="000000">
                    <a:alpha val="43137"/>
                  </a:srgbClr>
                </a:outerShdw>
              </a:effectLst>
              <a:latin typeface="Prestige Elite Std" pitchFamily="49"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676400"/>
            <a:ext cx="3471803" cy="4648200"/>
          </a:xfrm>
          <a:prstGeom prst="rect">
            <a:avLst/>
          </a:prstGeom>
        </p:spPr>
      </p:pic>
    </p:spTree>
    <p:extLst>
      <p:ext uri="{BB962C8B-B14F-4D97-AF65-F5344CB8AC3E}">
        <p14:creationId xmlns:p14="http://schemas.microsoft.com/office/powerpoint/2010/main" val="3436509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467671">
            <a:off x="2096398" y="98723"/>
            <a:ext cx="5027126" cy="6730532"/>
          </a:xfrm>
        </p:spPr>
      </p:pic>
    </p:spTree>
    <p:extLst>
      <p:ext uri="{BB962C8B-B14F-4D97-AF65-F5344CB8AC3E}">
        <p14:creationId xmlns:p14="http://schemas.microsoft.com/office/powerpoint/2010/main" val="1634114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274638"/>
            <a:ext cx="49530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latin typeface="Prestige Elite Std" pitchFamily="49" charset="0"/>
              </a:rPr>
              <a:t>step 2: read it </a:t>
            </a:r>
            <a:endParaRPr lang="en-US" dirty="0">
              <a:solidFill>
                <a:schemeClr val="bg1"/>
              </a:solidFill>
              <a:effectLst>
                <a:outerShdw blurRad="38100" dist="38100" dir="2700000" algn="tl">
                  <a:srgbClr val="000000">
                    <a:alpha val="43137"/>
                  </a:srgbClr>
                </a:outerShdw>
              </a:effectLst>
              <a:latin typeface="Prestige Elite Std" pitchFamily="49" charset="0"/>
            </a:endParaRPr>
          </a:p>
        </p:txBody>
      </p:sp>
      <p:sp>
        <p:nvSpPr>
          <p:cNvPr id="3" name="Content Placeholder 2"/>
          <p:cNvSpPr>
            <a:spLocks noGrp="1"/>
          </p:cNvSpPr>
          <p:nvPr>
            <p:ph idx="1"/>
          </p:nvPr>
        </p:nvSpPr>
        <p:spPr>
          <a:xfrm>
            <a:off x="457200" y="1447800"/>
            <a:ext cx="3733800" cy="4525963"/>
          </a:xfrm>
        </p:spPr>
        <p:txBody>
          <a:bodyPr/>
          <a:lstStyle/>
          <a:p>
            <a:pPr marL="0" indent="0">
              <a:buNone/>
            </a:pPr>
            <a:r>
              <a:rPr lang="en-US" b="1" dirty="0" smtClean="0">
                <a:solidFill>
                  <a:schemeClr val="accent1">
                    <a:lumMod val="50000"/>
                  </a:schemeClr>
                </a:solidFill>
                <a:effectLst>
                  <a:outerShdw blurRad="38100" dist="38100" dir="2700000" algn="tl">
                    <a:srgbClr val="000000">
                      <a:alpha val="43137"/>
                    </a:srgbClr>
                  </a:outerShdw>
                </a:effectLst>
                <a:latin typeface="Prestige Elite Std" pitchFamily="49" charset="0"/>
              </a:rPr>
              <a:t>let’s face it, if you don’t read it, it is going to be pretty tough to figure out what you need to take notes on.</a:t>
            </a:r>
            <a:endParaRPr lang="en-US" b="1" dirty="0">
              <a:solidFill>
                <a:schemeClr val="accent1">
                  <a:lumMod val="50000"/>
                </a:schemeClr>
              </a:solidFill>
              <a:effectLst>
                <a:outerShdw blurRad="38100" dist="38100" dir="2700000" algn="tl">
                  <a:srgbClr val="000000">
                    <a:alpha val="43137"/>
                  </a:srgbClr>
                </a:outerShdw>
              </a:effectLst>
              <a:latin typeface="Prestige Elite Std" pitchFamily="49" charset="0"/>
            </a:endParaRPr>
          </a:p>
        </p:txBody>
      </p:sp>
    </p:spTree>
    <p:extLst>
      <p:ext uri="{BB962C8B-B14F-4D97-AF65-F5344CB8AC3E}">
        <p14:creationId xmlns:p14="http://schemas.microsoft.com/office/powerpoint/2010/main" val="254064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dirty="0" smtClean="0">
                <a:latin typeface="Prestige Elite Std" pitchFamily="49" charset="0"/>
              </a:rPr>
              <a:t>step 3:point form notes</a:t>
            </a:r>
            <a:endParaRPr lang="en-US" dirty="0">
              <a:latin typeface="Prestige Elite Std" pitchFamily="49" charset="0"/>
            </a:endParaRPr>
          </a:p>
        </p:txBody>
      </p:sp>
      <p:sp>
        <p:nvSpPr>
          <p:cNvPr id="3" name="Content Placeholder 2"/>
          <p:cNvSpPr>
            <a:spLocks noGrp="1"/>
          </p:cNvSpPr>
          <p:nvPr>
            <p:ph idx="1"/>
          </p:nvPr>
        </p:nvSpPr>
        <p:spPr>
          <a:xfrm>
            <a:off x="304800" y="1600200"/>
            <a:ext cx="8610600" cy="4953000"/>
          </a:xfrm>
        </p:spPr>
        <p:txBody>
          <a:bodyPr>
            <a:normAutofit fontScale="92500" lnSpcReduction="20000"/>
          </a:bodyPr>
          <a:lstStyle/>
          <a:p>
            <a:pPr marL="0" indent="0">
              <a:buNone/>
            </a:pPr>
            <a:r>
              <a:rPr lang="en-US" u="sng" dirty="0">
                <a:latin typeface="Prestige Elite Std" pitchFamily="49" charset="0"/>
              </a:rPr>
              <a:t>t</a:t>
            </a:r>
            <a:r>
              <a:rPr lang="en-US" u="sng" dirty="0" smtClean="0">
                <a:latin typeface="Prestige Elite Std" pitchFamily="49" charset="0"/>
              </a:rPr>
              <a:t>ext</a:t>
            </a:r>
            <a:r>
              <a:rPr lang="en-US" dirty="0" smtClean="0">
                <a:latin typeface="Prestige Elite Std" pitchFamily="49" charset="0"/>
              </a:rPr>
              <a:t>: </a:t>
            </a:r>
            <a:r>
              <a:rPr lang="en-US" dirty="0" smtClean="0">
                <a:solidFill>
                  <a:srgbClr val="00B0F0"/>
                </a:solidFill>
                <a:latin typeface="Prestige Elite Std" pitchFamily="49" charset="0"/>
              </a:rPr>
              <a:t>“</a:t>
            </a:r>
            <a:r>
              <a:rPr lang="en-US" i="1" dirty="0" smtClean="0">
                <a:solidFill>
                  <a:srgbClr val="00B0F0"/>
                </a:solidFill>
                <a:latin typeface="Prestige Elite Std" pitchFamily="49" charset="0"/>
              </a:rPr>
              <a:t>The </a:t>
            </a:r>
            <a:r>
              <a:rPr lang="en-US" i="1" dirty="0">
                <a:solidFill>
                  <a:srgbClr val="00B0F0"/>
                </a:solidFill>
                <a:latin typeface="Prestige Elite Std" pitchFamily="49" charset="0"/>
              </a:rPr>
              <a:t>V</a:t>
            </a:r>
            <a:r>
              <a:rPr lang="en-US" i="1" dirty="0" smtClean="0">
                <a:solidFill>
                  <a:srgbClr val="00B0F0"/>
                </a:solidFill>
                <a:latin typeface="Prestige Elite Std" pitchFamily="49" charset="0"/>
              </a:rPr>
              <a:t>ikings were mercilessly destructive. Especially in their early raids, before they began to settle in lands such as England and France, their common practice was to kill or enslave every man, woman or child they found.” </a:t>
            </a:r>
          </a:p>
          <a:p>
            <a:pPr marL="0" indent="0">
              <a:buNone/>
            </a:pPr>
            <a:endParaRPr lang="en-US" i="1" dirty="0">
              <a:latin typeface="Prestige Elite Std" pitchFamily="49" charset="0"/>
            </a:endParaRPr>
          </a:p>
          <a:p>
            <a:pPr marL="0" indent="0">
              <a:buNone/>
            </a:pPr>
            <a:r>
              <a:rPr lang="en-US" u="sng" dirty="0">
                <a:latin typeface="Prestige Elite Std" pitchFamily="49" charset="0"/>
              </a:rPr>
              <a:t>n</a:t>
            </a:r>
            <a:r>
              <a:rPr lang="en-US" u="sng" dirty="0" smtClean="0">
                <a:latin typeface="Prestige Elite Std" pitchFamily="49" charset="0"/>
              </a:rPr>
              <a:t>ote</a:t>
            </a:r>
            <a:r>
              <a:rPr lang="en-US" dirty="0" smtClean="0">
                <a:latin typeface="Prestige Elite Std" pitchFamily="49" charset="0"/>
              </a:rPr>
              <a:t>: </a:t>
            </a:r>
          </a:p>
          <a:p>
            <a:r>
              <a:rPr lang="en-US" dirty="0" smtClean="0">
                <a:solidFill>
                  <a:srgbClr val="99FF33"/>
                </a:solidFill>
                <a:latin typeface="Prestige Elite Std" pitchFamily="49" charset="0"/>
              </a:rPr>
              <a:t>Vikings = merciless in early raids, destroyed everything, killed or enslaved everyone.</a:t>
            </a:r>
            <a:endParaRPr lang="en-US" dirty="0">
              <a:solidFill>
                <a:srgbClr val="99FF33"/>
              </a:solidFill>
              <a:latin typeface="Prestige Elite Std" pitchFamily="49" charset="0"/>
            </a:endParaRPr>
          </a:p>
        </p:txBody>
      </p:sp>
    </p:spTree>
    <p:extLst>
      <p:ext uri="{BB962C8B-B14F-4D97-AF65-F5344CB8AC3E}">
        <p14:creationId xmlns:p14="http://schemas.microsoft.com/office/powerpoint/2010/main" val="3965784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restige Elite Std" pitchFamily="49" charset="0"/>
              </a:rPr>
              <a:t>…okay, what about videos??</a:t>
            </a:r>
            <a:endParaRPr lang="en-US" dirty="0">
              <a:latin typeface="Prestige Elite Std" pitchFamily="49" charset="0"/>
            </a:endParaRPr>
          </a:p>
        </p:txBody>
      </p:sp>
      <p:sp>
        <p:nvSpPr>
          <p:cNvPr id="3" name="Content Placeholder 2"/>
          <p:cNvSpPr>
            <a:spLocks noGrp="1"/>
          </p:cNvSpPr>
          <p:nvPr>
            <p:ph idx="1"/>
          </p:nvPr>
        </p:nvSpPr>
        <p:spPr/>
        <p:txBody>
          <a:bodyPr/>
          <a:lstStyle/>
          <a:p>
            <a:pPr marL="0" indent="0">
              <a:buNone/>
            </a:pPr>
            <a:r>
              <a:rPr lang="en-US" dirty="0" smtClean="0">
                <a:latin typeface="Prestige Elite Std" pitchFamily="49" charset="0"/>
              </a:rPr>
              <a:t>use the same principles.  If you are watching a video…</a:t>
            </a:r>
          </a:p>
          <a:p>
            <a:pPr marL="514350" indent="-514350">
              <a:buAutoNum type="arabicParenR"/>
            </a:pPr>
            <a:r>
              <a:rPr lang="en-US" dirty="0">
                <a:latin typeface="Prestige Elite Std" pitchFamily="49" charset="0"/>
              </a:rPr>
              <a:t>w</a:t>
            </a:r>
            <a:r>
              <a:rPr lang="en-US" dirty="0" smtClean="0">
                <a:latin typeface="Prestige Elite Std" pitchFamily="49" charset="0"/>
              </a:rPr>
              <a:t>rite down the topic</a:t>
            </a:r>
          </a:p>
          <a:p>
            <a:pPr marL="514350" indent="-514350">
              <a:buAutoNum type="arabicParenR"/>
            </a:pPr>
            <a:r>
              <a:rPr lang="en-US" dirty="0">
                <a:latin typeface="Prestige Elite Std" pitchFamily="49" charset="0"/>
              </a:rPr>
              <a:t>w</a:t>
            </a:r>
            <a:r>
              <a:rPr lang="en-US" dirty="0" smtClean="0">
                <a:latin typeface="Prestige Elite Std" pitchFamily="49" charset="0"/>
              </a:rPr>
              <a:t>rite down each subtopic as it is revealed in the video</a:t>
            </a:r>
          </a:p>
          <a:p>
            <a:pPr marL="514350" indent="-514350">
              <a:buAutoNum type="arabicParenR"/>
            </a:pPr>
            <a:r>
              <a:rPr lang="en-US" dirty="0" smtClean="0">
                <a:latin typeface="Prestige Elite Std" pitchFamily="49" charset="0"/>
              </a:rPr>
              <a:t>take point form notes along the way</a:t>
            </a:r>
          </a:p>
          <a:p>
            <a:pPr marL="0" indent="0">
              <a:buNone/>
            </a:pPr>
            <a:r>
              <a:rPr lang="en-US" smtClean="0">
                <a:latin typeface="Prestige Elite Std" pitchFamily="49" charset="0"/>
              </a:rPr>
              <a:t>	</a:t>
            </a:r>
            <a:endParaRPr lang="en-US" dirty="0">
              <a:solidFill>
                <a:srgbClr val="99FF33"/>
              </a:solidFill>
              <a:latin typeface="Prestige Elite Std" pitchFamily="49" charset="0"/>
            </a:endParaRPr>
          </a:p>
        </p:txBody>
      </p:sp>
    </p:spTree>
    <p:extLst>
      <p:ext uri="{BB962C8B-B14F-4D97-AF65-F5344CB8AC3E}">
        <p14:creationId xmlns:p14="http://schemas.microsoft.com/office/powerpoint/2010/main" val="3314062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193</Words>
  <Application>Microsoft Office PowerPoint</Application>
  <PresentationFormat>On-screen Show (4:3)</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Prestige Elite Std</vt:lpstr>
      <vt:lpstr>Office Theme</vt:lpstr>
      <vt:lpstr>taking notes…</vt:lpstr>
      <vt:lpstr> how am I supposed to take notes on all that stuff in my social studies textbook?</vt:lpstr>
      <vt:lpstr>step 1: the table of contents is your friend </vt:lpstr>
      <vt:lpstr>PowerPoint Presentation</vt:lpstr>
      <vt:lpstr>step 2: read it </vt:lpstr>
      <vt:lpstr>step 3:point form notes</vt:lpstr>
      <vt:lpstr>…okay, what about videos??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notes</dc:title>
  <dc:creator>Admin</dc:creator>
  <cp:lastModifiedBy>Jake</cp:lastModifiedBy>
  <cp:revision>13</cp:revision>
  <dcterms:created xsi:type="dcterms:W3CDTF">2013-12-01T18:15:03Z</dcterms:created>
  <dcterms:modified xsi:type="dcterms:W3CDTF">2014-10-10T04:15:43Z</dcterms:modified>
</cp:coreProperties>
</file>